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0" r:id="rId3"/>
    <p:sldId id="262" r:id="rId4"/>
    <p:sldId id="270" r:id="rId5"/>
    <p:sldId id="274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3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0484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DO" sz="1200" b="1" dirty="0"/>
              <a:t>“Año de la Consolidación de la Seguridad Alimentaria</a:t>
            </a:r>
            <a:r>
              <a:rPr lang="es-DO" sz="1200" b="1" dirty="0" smtClean="0"/>
              <a:t>”</a:t>
            </a:r>
            <a:r>
              <a:rPr lang="es-ES_tradnl" sz="1200" b="1" dirty="0" smtClean="0">
                <a:cs typeface="Times New Roman" pitchFamily="18" charset="0"/>
              </a:rPr>
              <a:t>  </a:t>
            </a:r>
            <a:endParaRPr lang="es-DO" sz="1200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Abril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Junio 2020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1110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68059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61814"/>
              </p:ext>
            </p:extLst>
          </p:nvPr>
        </p:nvGraphicFramePr>
        <p:xfrm>
          <a:off x="582613" y="1268413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268413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191109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Words>55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Default Design</vt:lpstr>
      <vt:lpstr>Gráfico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1707</cp:revision>
  <dcterms:created xsi:type="dcterms:W3CDTF">2007-02-01T18:57:29Z</dcterms:created>
  <dcterms:modified xsi:type="dcterms:W3CDTF">2020-07-03T15:43:21Z</dcterms:modified>
</cp:coreProperties>
</file>